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86" r:id="rId3"/>
    <p:sldId id="258" r:id="rId4"/>
    <p:sldId id="259" r:id="rId5"/>
    <p:sldId id="260" r:id="rId6"/>
    <p:sldId id="261" r:id="rId7"/>
    <p:sldId id="263" r:id="rId8"/>
    <p:sldId id="264" r:id="rId9"/>
    <p:sldId id="266" r:id="rId10"/>
    <p:sldId id="267" r:id="rId11"/>
    <p:sldId id="269" r:id="rId12"/>
    <p:sldId id="270" r:id="rId13"/>
    <p:sldId id="271" r:id="rId14"/>
    <p:sldId id="272" r:id="rId15"/>
    <p:sldId id="273" r:id="rId16"/>
    <p:sldId id="275" r:id="rId17"/>
    <p:sldId id="276" r:id="rId18"/>
    <p:sldId id="278" r:id="rId19"/>
    <p:sldId id="279" r:id="rId20"/>
    <p:sldId id="281" r:id="rId21"/>
    <p:sldId id="282" r:id="rId22"/>
    <p:sldId id="284" r:id="rId23"/>
    <p:sldId id="285" r:id="rId24"/>
    <p:sldId id="287" r:id="rId25"/>
    <p:sldId id="288" r:id="rId26"/>
    <p:sldId id="289" r:id="rId27"/>
    <p:sldId id="290" r:id="rId28"/>
    <p:sldId id="291" r:id="rId29"/>
    <p:sldId id="292" r:id="rId30"/>
  </p:sldIdLst>
  <p:sldSz cx="12801600" cy="77787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74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1273051"/>
            <a:ext cx="9601200" cy="2708157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4085645"/>
            <a:ext cx="9601200" cy="1878063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709F5-D00F-4A66-85C4-E95D2EFA4066}" type="datetimeFigureOut">
              <a:rPr lang="es-CO" smtClean="0"/>
              <a:t>25/04/2022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B07F9-31E0-40CA-800C-57467379FC2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46121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709F5-D00F-4A66-85C4-E95D2EFA4066}" type="datetimeFigureOut">
              <a:rPr lang="es-CO" smtClean="0"/>
              <a:t>25/04/2022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B07F9-31E0-40CA-800C-57467379FC2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479999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1939287"/>
            <a:ext cx="11041380" cy="3235743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5205641"/>
            <a:ext cx="11041380" cy="1701601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709F5-D00F-4A66-85C4-E95D2EFA4066}" type="datetimeFigureOut">
              <a:rPr lang="es-CO" smtClean="0"/>
              <a:t>25/04/2022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B07F9-31E0-40CA-800C-57467379FC2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41146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070732"/>
            <a:ext cx="5440680" cy="493554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070732"/>
            <a:ext cx="5440680" cy="493554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709F5-D00F-4A66-85C4-E95D2EFA4066}" type="datetimeFigureOut">
              <a:rPr lang="es-CO" smtClean="0"/>
              <a:t>25/04/2022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B07F9-31E0-40CA-800C-57467379FC2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80006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414147"/>
            <a:ext cx="11041380" cy="150353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8" y="1906875"/>
            <a:ext cx="5415676" cy="934530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8" y="2841405"/>
            <a:ext cx="5415676" cy="417927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0" y="1906875"/>
            <a:ext cx="5442347" cy="934530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0" y="2841405"/>
            <a:ext cx="5442347" cy="417927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709F5-D00F-4A66-85C4-E95D2EFA4066}" type="datetimeFigureOut">
              <a:rPr lang="es-CO" smtClean="0"/>
              <a:t>25/04/2022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B07F9-31E0-40CA-800C-57467379FC2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457772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709F5-D00F-4A66-85C4-E95D2EFA4066}" type="datetimeFigureOut">
              <a:rPr lang="es-CO" smtClean="0"/>
              <a:t>25/04/2022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B07F9-31E0-40CA-800C-57467379FC2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42608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709F5-D00F-4A66-85C4-E95D2EFA4066}" type="datetimeFigureOut">
              <a:rPr lang="es-CO" smtClean="0"/>
              <a:t>25/04/2022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B07F9-31E0-40CA-800C-57467379FC2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537028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518583"/>
            <a:ext cx="4128849" cy="1815042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119997"/>
            <a:ext cx="6480810" cy="5527954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333625"/>
            <a:ext cx="4128849" cy="4323329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709F5-D00F-4A66-85C4-E95D2EFA4066}" type="datetimeFigureOut">
              <a:rPr lang="es-CO" smtClean="0"/>
              <a:t>25/04/2022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B07F9-31E0-40CA-800C-57467379FC2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707397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518583"/>
            <a:ext cx="4128849" cy="1815042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119997"/>
            <a:ext cx="6480810" cy="5527954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333625"/>
            <a:ext cx="4128849" cy="4323329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709F5-D00F-4A66-85C4-E95D2EFA4066}" type="datetimeFigureOut">
              <a:rPr lang="es-CO" smtClean="0"/>
              <a:t>25/04/2022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B07F9-31E0-40CA-800C-57467379FC2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236360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709F5-D00F-4A66-85C4-E95D2EFA4066}" type="datetimeFigureOut">
              <a:rPr lang="es-CO" smtClean="0"/>
              <a:t>25/04/2022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B07F9-31E0-40CA-800C-57467379FC2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35249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5" y="414146"/>
            <a:ext cx="2760345" cy="6592131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0" y="414146"/>
            <a:ext cx="8121015" cy="6592131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709F5-D00F-4A66-85C4-E95D2EFA4066}" type="datetimeFigureOut">
              <a:rPr lang="es-CO" smtClean="0"/>
              <a:t>25/04/2022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B07F9-31E0-40CA-800C-57467379FC2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77511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414147"/>
            <a:ext cx="11041380" cy="15035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070732"/>
            <a:ext cx="11041380" cy="49355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7209750"/>
            <a:ext cx="2880360" cy="4141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A709F5-D00F-4A66-85C4-E95D2EFA4066}" type="datetimeFigureOut">
              <a:rPr lang="es-CO" smtClean="0"/>
              <a:t>25/04/2022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7209750"/>
            <a:ext cx="4320540" cy="4141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7209750"/>
            <a:ext cx="2880360" cy="4141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5B07F9-31E0-40CA-800C-57467379FC2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75449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D79E086-0EDC-4CF3-8ACF-E274FCA002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8" y="0"/>
            <a:ext cx="12797003" cy="777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0566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476F1AF-8869-4B5D-A17D-D0FB29C09F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" y="0"/>
            <a:ext cx="12800050" cy="777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6947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434F405-182A-411E-AFC3-6CF0A6621D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" y="0"/>
            <a:ext cx="12800050" cy="777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8991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86DDC64-85C5-4D97-A19B-601081CA4C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8" y="0"/>
            <a:ext cx="12797003" cy="777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3807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E33C622-AA85-48EE-B2F9-A37D42BF4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" y="0"/>
            <a:ext cx="12800050" cy="777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2890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416DFE0-9C70-4120-8778-BADD3C95C5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" y="0"/>
            <a:ext cx="12800050" cy="777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5539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03B091F-9BA8-42BB-AC44-A59DA9C47C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8" y="0"/>
            <a:ext cx="12797003" cy="777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6107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D006672-3195-4BC2-B51B-A4B534A7F5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" y="0"/>
            <a:ext cx="12800050" cy="777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6223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00CE0CDA-DD5F-40C0-A597-B5C9934C7A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" y="0"/>
            <a:ext cx="12800050" cy="777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1512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04CB61D-71E5-4808-A947-65FB8F7515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" y="0"/>
            <a:ext cx="12800050" cy="777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4553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6D04C34-F5F0-4721-9062-18317E140F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" y="0"/>
            <a:ext cx="12800050" cy="777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2142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FA80405-B0E1-4E13-B442-33CD70FDA9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" y="0"/>
            <a:ext cx="12800050" cy="777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2734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F27482E-5A8B-4993-9286-54EE9FBE49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" y="0"/>
            <a:ext cx="12800050" cy="777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1946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1CAC82E-04E9-4022-9FBE-277F68800A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" y="0"/>
            <a:ext cx="12800050" cy="777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8275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1733B52-3F25-4FE2-9B51-F432BD0D55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" y="0"/>
            <a:ext cx="12800050" cy="777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7504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BDA018D-36B2-42D7-A9A5-411C04A2D2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" y="0"/>
            <a:ext cx="12800050" cy="777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3118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CEBFA77-CF5B-4078-8129-819407C4F6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" y="0"/>
            <a:ext cx="12800050" cy="777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6754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6768247-D2E3-4AB7-89AA-65BF0DC77F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" y="0"/>
            <a:ext cx="12800050" cy="777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2955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02B262E-00AA-4F94-8081-76A4B35E81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" y="0"/>
            <a:ext cx="12800050" cy="777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9766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8BAFDCD-FBAB-4283-A7F4-9ADF4DB5EE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" y="0"/>
            <a:ext cx="12800050" cy="777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833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6D11E43-DB57-422F-B686-4E28448E04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" y="0"/>
            <a:ext cx="12800050" cy="777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7622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7754442-351C-4F59-BEF4-B16681636D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" y="0"/>
            <a:ext cx="12800050" cy="777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8159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1612BB6-2631-4D5F-AB3B-B6FBB2B6E4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1" y="0"/>
            <a:ext cx="12795038" cy="777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1396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96DB7CC-1F7B-420E-8BE1-63ED45AD9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1" y="0"/>
            <a:ext cx="12795038" cy="777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6710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335CCFB4-0B89-4F54-A35B-7B8EB586AB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1" y="0"/>
            <a:ext cx="12795038" cy="777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8138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CCF7C0AC-E091-4B65-8B6E-AE04C0D391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1" y="0"/>
            <a:ext cx="12795038" cy="777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0027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430CF0AF-3E38-494C-B30A-20B4EC9753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1" y="0"/>
            <a:ext cx="12795038" cy="777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647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9D895216-90FE-4848-A983-563B922D2C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1" y="0"/>
            <a:ext cx="12795038" cy="777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6236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2842A071-A5DE-4C0B-8914-A146AA6819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1" y="0"/>
            <a:ext cx="12795038" cy="777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12717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696</TotalTime>
  <Words>0</Words>
  <Application>Microsoft Office PowerPoint</Application>
  <PresentationFormat>Personalizado</PresentationFormat>
  <Paragraphs>0</Paragraphs>
  <Slides>29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29</vt:i4>
      </vt:variant>
    </vt:vector>
  </HeadingPairs>
  <TitlesOfParts>
    <vt:vector size="33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Usuario</cp:lastModifiedBy>
  <cp:revision>9</cp:revision>
  <dcterms:created xsi:type="dcterms:W3CDTF">2022-04-11T19:52:45Z</dcterms:created>
  <dcterms:modified xsi:type="dcterms:W3CDTF">2022-04-25T19:58:40Z</dcterms:modified>
</cp:coreProperties>
</file>