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  <p:sldMasterId id="2147483660" r:id="rId2"/>
    <p:sldMasterId id="2147483661" r:id="rId3"/>
    <p:sldMasterId id="2147483663" r:id="rId4"/>
    <p:sldMasterId id="2147483688" r:id="rId5"/>
  </p:sldMasterIdLst>
  <p:notesMasterIdLst>
    <p:notesMasterId r:id="rId33"/>
  </p:notesMasterIdLst>
  <p:sldIdLst>
    <p:sldId id="299" r:id="rId6"/>
    <p:sldId id="317" r:id="rId7"/>
    <p:sldId id="314" r:id="rId8"/>
    <p:sldId id="319" r:id="rId9"/>
    <p:sldId id="318" r:id="rId10"/>
    <p:sldId id="311" r:id="rId11"/>
    <p:sldId id="300" r:id="rId12"/>
    <p:sldId id="301" r:id="rId13"/>
    <p:sldId id="302" r:id="rId14"/>
    <p:sldId id="322" r:id="rId15"/>
    <p:sldId id="321" r:id="rId16"/>
    <p:sldId id="324" r:id="rId17"/>
    <p:sldId id="304" r:id="rId18"/>
    <p:sldId id="323" r:id="rId19"/>
    <p:sldId id="305" r:id="rId20"/>
    <p:sldId id="306" r:id="rId21"/>
    <p:sldId id="326" r:id="rId22"/>
    <p:sldId id="325" r:id="rId23"/>
    <p:sldId id="307" r:id="rId24"/>
    <p:sldId id="308" r:id="rId25"/>
    <p:sldId id="327" r:id="rId26"/>
    <p:sldId id="328" r:id="rId27"/>
    <p:sldId id="309" r:id="rId28"/>
    <p:sldId id="330" r:id="rId29"/>
    <p:sldId id="310" r:id="rId30"/>
    <p:sldId id="312" r:id="rId31"/>
    <p:sldId id="329" r:id="rId32"/>
  </p:sldIdLst>
  <p:sldSz cx="10080625" cy="7559675"/>
  <p:notesSz cx="7772400" cy="10058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E7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82" y="-138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7772400" cy="10058399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spAutoFit/>
          </a:bodyPr>
          <a:lstStyle/>
          <a:p>
            <a:endParaRPr/>
          </a:p>
        </p:txBody>
      </p:sp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6025" cy="37687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5061" cy="45227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hdr" idx="3"/>
          </p:nvPr>
        </p:nvSpPr>
        <p:spPr>
          <a:xfrm>
            <a:off x="0" y="0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dt" idx="10"/>
          </p:nvPr>
        </p:nvSpPr>
        <p:spPr>
          <a:xfrm>
            <a:off x="4398962" y="0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5355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2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7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6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1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4398962" y="9555161"/>
            <a:ext cx="3370262" cy="5000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spAutoFit/>
          </a:bodyPr>
          <a:lstStyle/>
          <a:p>
            <a:pPr marL="0" marR="0" lvl="0" indent="0" algn="r" rtl="0">
              <a:buSzPct val="25000"/>
              <a:buFont typeface="Times New Roman"/>
              <a:buNone/>
            </a:pPr>
            <a:r>
              <a:rPr lang="x-none" sz="1400" b="0" i="0" u="none" strike="noStrike" cap="non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</a:t>
            </a:r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763588"/>
            <a:ext cx="5029200" cy="377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777875" y="4776787"/>
            <a:ext cx="6216650" cy="45259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sp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itleAndTx" type="vertTitleAndTx">
  <p:cSld name="vertTitleAndTx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 rot="5400000">
            <a:off x="5502646" y="2393788"/>
            <a:ext cx="5795750" cy="2184134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152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05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457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610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 rot="5400000">
            <a:off x="966363" y="209649"/>
            <a:ext cx="5795751" cy="6552406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070" indent="-196830" algn="l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187" indent="-123813" algn="l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686" indent="-114289" algn="l" rtl="0">
              <a:spcBef>
                <a:spcPts val="274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596" indent="-112700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554" indent="-126987" algn="l" rtl="0">
              <a:spcBef>
                <a:spcPts val="274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776" indent="-134808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579" indent="-147557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461" indent="-148166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421" indent="-146151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Tx" type="vertTx">
  <p:cSld name="vertTx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554436" y="5493366"/>
            <a:ext cx="9022159" cy="1159149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152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05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457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610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 rot="5400000">
            <a:off x="2757293" y="-1618243"/>
            <a:ext cx="4616442" cy="9022159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070" indent="-196830" algn="l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187" indent="-123813" algn="l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686" indent="-114289" algn="l" rtl="0">
              <a:spcBef>
                <a:spcPts val="274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596" indent="-112700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554" indent="-126987" algn="l" rtl="0">
              <a:spcBef>
                <a:spcPts val="274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776" indent="-134808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579" indent="-147557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461" indent="-148166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421" indent="-146151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Tx" type="objTx">
  <p:cSld name="objTx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6106126" y="587975"/>
            <a:ext cx="3276203" cy="1007956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buClr>
                <a:schemeClr val="accent1"/>
              </a:buClr>
              <a:buFont typeface="Verdana"/>
              <a:buNone/>
              <a:defRPr sz="2400" b="1">
                <a:solidFill>
                  <a:schemeClr val="accent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6106194" y="1595933"/>
            <a:ext cx="3276203" cy="4636460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0157" marR="20157" indent="-7458" rtl="0">
              <a:spcBef>
                <a:spcPts val="0"/>
              </a:spcBef>
              <a:buClr>
                <a:schemeClr val="dk1"/>
              </a:buClr>
              <a:buFont typeface="Verdana"/>
              <a:buNone/>
              <a:defRPr sz="1500">
                <a:solidFill>
                  <a:schemeClr val="dk1"/>
                </a:solidFill>
              </a:defRPr>
            </a:lvl1pPr>
            <a:lvl2pPr rtl="0">
              <a:buClr>
                <a:schemeClr val="dk1"/>
              </a:buClr>
              <a:buFont typeface="Verdana"/>
              <a:buNone/>
              <a:defRPr sz="1300">
                <a:solidFill>
                  <a:schemeClr val="dk1"/>
                </a:solidFill>
              </a:defRPr>
            </a:lvl2pPr>
            <a:lvl3pPr rtl="0">
              <a:buClr>
                <a:schemeClr val="dk1"/>
              </a:buClr>
              <a:buFont typeface="Verdana"/>
              <a:buNone/>
              <a:defRPr sz="1100">
                <a:solidFill>
                  <a:schemeClr val="dk1"/>
                </a:solidFill>
              </a:defRPr>
            </a:lvl3pPr>
            <a:lvl4pPr rtl="0">
              <a:buClr>
                <a:schemeClr val="dk1"/>
              </a:buClr>
              <a:buFont typeface="Verdana"/>
              <a:buNone/>
              <a:defRPr sz="1000">
                <a:solidFill>
                  <a:schemeClr val="dk1"/>
                </a:solidFill>
              </a:defRPr>
            </a:lvl4pPr>
            <a:lvl5pPr rtl="0">
              <a:buClr>
                <a:schemeClr val="dk1"/>
              </a:buClr>
              <a:buFont typeface="Verdana"/>
              <a:buNone/>
              <a:defRPr sz="1000">
                <a:solidFill>
                  <a:schemeClr val="dk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839360" y="1025312"/>
            <a:ext cx="5100019" cy="5207778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rtl="0">
              <a:defRPr sz="3100">
                <a:solidFill>
                  <a:schemeClr val="dk1"/>
                </a:solidFill>
              </a:defRPr>
            </a:lvl1pPr>
            <a:lvl2pPr rtl="0">
              <a:defRPr sz="2900">
                <a:solidFill>
                  <a:schemeClr val="dk1"/>
                </a:solidFill>
              </a:defRPr>
            </a:lvl2pPr>
            <a:lvl3pPr rtl="0">
              <a:defRPr sz="2600">
                <a:solidFill>
                  <a:schemeClr val="dk1"/>
                </a:solidFill>
              </a:defRPr>
            </a:lvl3pPr>
            <a:lvl4pPr rtl="0">
              <a:defRPr sz="2200">
                <a:solidFill>
                  <a:schemeClr val="dk1"/>
                </a:solidFill>
              </a:defRPr>
            </a:lvl4pPr>
            <a:lvl5pPr rtl="0">
              <a:defRPr sz="2200">
                <a:solidFill>
                  <a:schemeClr val="dk1"/>
                </a:solidFill>
              </a:defRPr>
            </a:lvl5pPr>
            <a:lvl6pPr rtl="0">
              <a:buFont typeface="Verdana"/>
              <a:buNone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554038" y="5495926"/>
            <a:ext cx="9023350" cy="115887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152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05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457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610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TxTwoObj" type="twoTxTwoObj">
  <p:cSld name="twoTxTwoObj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554436" y="5493366"/>
            <a:ext cx="9022159" cy="1159149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rtl="0">
              <a:defRPr b="1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>
            <a:off x="669423" y="638722"/>
            <a:ext cx="4334668" cy="873212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ctr" anchorCtr="0"/>
          <a:lstStyle>
            <a:lvl1pPr marL="0" indent="0" algn="l" rtl="0">
              <a:buClr>
                <a:schemeClr val="dk1"/>
              </a:buClr>
              <a:buFont typeface="Verdana"/>
              <a:buNone/>
              <a:defRPr sz="2600" b="1">
                <a:solidFill>
                  <a:schemeClr val="dk1"/>
                </a:solidFill>
              </a:defRPr>
            </a:lvl1pPr>
            <a:lvl2pPr rtl="0">
              <a:buFont typeface="Verdana"/>
              <a:buNone/>
              <a:defRPr sz="2200" b="1"/>
            </a:lvl2pPr>
            <a:lvl3pPr rtl="0">
              <a:buFont typeface="Verdana"/>
              <a:buNone/>
              <a:defRPr sz="2000" b="1"/>
            </a:lvl3pPr>
            <a:lvl4pPr rtl="0">
              <a:buFont typeface="Verdana"/>
              <a:buNone/>
              <a:defRPr sz="1800" b="1"/>
            </a:lvl4pPr>
            <a:lvl5pPr rtl="0">
              <a:buFont typeface="Verdana"/>
              <a:buNone/>
              <a:defRPr sz="1800" b="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5128693" y="638722"/>
            <a:ext cx="4334668" cy="873212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ctr" anchorCtr="0"/>
          <a:lstStyle>
            <a:lvl1pPr marL="0" indent="0" algn="l" rtl="0">
              <a:buClr>
                <a:schemeClr val="dk1"/>
              </a:buClr>
              <a:buFont typeface="Verdana"/>
              <a:buNone/>
              <a:defRPr sz="2600" b="1">
                <a:solidFill>
                  <a:schemeClr val="dk1"/>
                </a:solidFill>
              </a:defRPr>
            </a:lvl1pPr>
            <a:lvl2pPr rtl="0">
              <a:buFont typeface="Verdana"/>
              <a:buNone/>
              <a:defRPr sz="2200" b="1"/>
            </a:lvl2pPr>
            <a:lvl3pPr rtl="0">
              <a:buFont typeface="Verdana"/>
              <a:buNone/>
              <a:defRPr sz="2000" b="1"/>
            </a:lvl3pPr>
            <a:lvl4pPr rtl="0">
              <a:buFont typeface="Verdana"/>
              <a:buNone/>
              <a:defRPr sz="1800" b="1"/>
            </a:lvl4pPr>
            <a:lvl5pPr rtl="0">
              <a:buFont typeface="Verdana"/>
              <a:buNone/>
              <a:defRPr sz="1800" b="1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669423" y="1595930"/>
            <a:ext cx="4334668" cy="3847035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defRPr sz="2600"/>
            </a:lvl1pPr>
            <a:lvl2pPr algn="l" rtl="0">
              <a:defRPr sz="22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4"/>
          </p:nvPr>
        </p:nvSpPr>
        <p:spPr>
          <a:xfrm>
            <a:off x="5128693" y="1595930"/>
            <a:ext cx="4334668" cy="3847035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defRPr sz="2600"/>
            </a:lvl1pPr>
            <a:lvl2pPr algn="l" rtl="0">
              <a:defRPr sz="22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8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Obj" type="twoObj">
  <p:cSld name="twoObj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554038" y="5495926"/>
            <a:ext cx="9023350" cy="115887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152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05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457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610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567038" y="584615"/>
            <a:ext cx="4334668" cy="4838191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rtl="0">
              <a:defRPr sz="2900"/>
            </a:lvl1pPr>
            <a:lvl2pPr rtl="0">
              <a:defRPr sz="2400"/>
            </a:lvl2pPr>
            <a:lvl3pPr rtl="0">
              <a:defRPr sz="2200"/>
            </a:lvl3pPr>
            <a:lvl4pPr rtl="0">
              <a:defRPr sz="2000"/>
            </a:lvl4pPr>
            <a:lvl5pPr rtl="0">
              <a:defRPr sz="20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5242453" y="584615"/>
            <a:ext cx="4334668" cy="4838191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rtl="0">
              <a:defRPr sz="2900"/>
            </a:lvl1pPr>
            <a:lvl2pPr rtl="0">
              <a:defRPr sz="2400"/>
            </a:lvl2pPr>
            <a:lvl3pPr rtl="0">
              <a:defRPr sz="2200"/>
            </a:lvl3pPr>
            <a:lvl4pPr rtl="0">
              <a:defRPr sz="2000"/>
            </a:lvl4pPr>
            <a:lvl5pPr rtl="0">
              <a:defRPr sz="2000"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" type="obj">
  <p:cSld name="obj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554436" y="5493366"/>
            <a:ext cx="9022159" cy="1159149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152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05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457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610" algn="l" rtl="0">
              <a:spcBef>
                <a:spcPts val="0"/>
              </a:spcBef>
              <a:spcAft>
                <a:spcPts val="0"/>
              </a:spcAft>
              <a:defRPr sz="4000" b="1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554436" y="584614"/>
            <a:ext cx="9022159" cy="4616442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070" indent="-196830" algn="l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187" indent="-123813" algn="l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686" indent="-114289" algn="l" rtl="0">
              <a:spcBef>
                <a:spcPts val="274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596" indent="-112700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554" indent="-126987" algn="l" rtl="0">
              <a:spcBef>
                <a:spcPts val="274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776" indent="-134808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579" indent="-147557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461" indent="-148166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421" indent="-146151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796371" y="2006440"/>
            <a:ext cx="8568531" cy="201591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 sz="5000" b="1" i="0" u="none" strike="noStrike" cap="none" baseline="0">
                <a:solidFill>
                  <a:srgbClr val="FFB38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ubTitle" idx="1"/>
          </p:nvPr>
        </p:nvSpPr>
        <p:spPr>
          <a:xfrm>
            <a:off x="796371" y="4062065"/>
            <a:ext cx="8568531" cy="1007956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40313" marR="0" indent="-2218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 sz="2200" b="0" i="0" u="none" strike="noStrike" cap="none" baseline="0">
                <a:solidFill>
                  <a:srgbClr val="88825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ctr" rtl="0">
              <a:spcBef>
                <a:spcPts val="274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 sz="26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ctr" rtl="0">
              <a:spcBef>
                <a:spcPts val="274"/>
              </a:spcBef>
              <a:spcAft>
                <a:spcPts val="0"/>
              </a:spcAft>
              <a:buClr>
                <a:srgbClr val="5194FF"/>
              </a:buClr>
              <a:buFont typeface="Verdana"/>
              <a:buNone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ctr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Verdana"/>
              <a:buNone/>
              <a:defRPr sz="2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ctr" rtl="0">
              <a:spcBef>
                <a:spcPts val="274"/>
              </a:spcBef>
              <a:spcAft>
                <a:spcPts val="0"/>
              </a:spcAft>
              <a:buClr>
                <a:srgbClr val="FF3326"/>
              </a:buClr>
              <a:buFont typeface="Verdana"/>
              <a:buNone/>
              <a:defRPr sz="20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ctr" rtl="0">
              <a:spcBef>
                <a:spcPts val="276"/>
              </a:spcBef>
              <a:buClr>
                <a:schemeClr val="accent3"/>
              </a:buClr>
              <a:buFont typeface="Verdana"/>
              <a:buNone/>
              <a:defRPr sz="19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ctr" rtl="0">
              <a:spcBef>
                <a:spcPts val="281"/>
              </a:spcBef>
              <a:buClr>
                <a:schemeClr val="accent3"/>
              </a:buClr>
              <a:buFont typeface="Verdana"/>
              <a:buNone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ctr" rtl="0">
              <a:spcBef>
                <a:spcPts val="283"/>
              </a:spcBef>
              <a:buClr>
                <a:schemeClr val="accent3"/>
              </a:buClr>
              <a:buFont typeface="Verdana"/>
              <a:buNone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ctr" rtl="0">
              <a:spcBef>
                <a:spcPts val="281"/>
              </a:spcBef>
              <a:buClr>
                <a:schemeClr val="accent3"/>
              </a:buClr>
              <a:buFont typeface="Verdana"/>
              <a:buNone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Head" type="secHead">
  <p:cSld name="secHead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516317" y="5432886"/>
            <a:ext cx="9022159" cy="74588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buClr>
                <a:srgbClr val="888254"/>
              </a:buClr>
              <a:buFont typeface="Verdana"/>
              <a:buNone/>
              <a:defRPr sz="4000" b="0" cap="none" baseline="0">
                <a:solidFill>
                  <a:srgbClr val="888254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516317" y="6199951"/>
            <a:ext cx="9022159" cy="463660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0" marR="40313" indent="0" algn="l" rtl="0">
              <a:spcBef>
                <a:spcPts val="0"/>
              </a:spcBef>
              <a:spcAft>
                <a:spcPts val="0"/>
              </a:spcAft>
              <a:buClr>
                <a:srgbClr val="C16020"/>
              </a:buClr>
              <a:buFont typeface="Verdana"/>
              <a:buNone/>
              <a:defRPr sz="2000" b="0">
                <a:solidFill>
                  <a:srgbClr val="C16020"/>
                </a:solidFill>
              </a:defRPr>
            </a:lvl1pPr>
            <a:lvl2pPr rtl="0">
              <a:buClr>
                <a:srgbClr val="888888"/>
              </a:buClr>
              <a:buFont typeface="Verdana"/>
              <a:buNone/>
              <a:defRPr sz="2000">
                <a:solidFill>
                  <a:srgbClr val="888888"/>
                </a:solidFill>
              </a:defRPr>
            </a:lvl2pPr>
            <a:lvl3pPr rtl="0">
              <a:buClr>
                <a:srgbClr val="888888"/>
              </a:buClr>
              <a:buFont typeface="Verdana"/>
              <a:buNone/>
              <a:defRPr sz="1800">
                <a:solidFill>
                  <a:srgbClr val="888888"/>
                </a:solidFill>
              </a:defRPr>
            </a:lvl3pPr>
            <a:lvl4pPr rtl="0">
              <a:buClr>
                <a:srgbClr val="888888"/>
              </a:buClr>
              <a:buFont typeface="Verdana"/>
              <a:buNone/>
              <a:defRPr sz="1500">
                <a:solidFill>
                  <a:srgbClr val="888888"/>
                </a:solidFill>
              </a:defRPr>
            </a:lvl4pPr>
            <a:lvl5pPr rtl="0">
              <a:buClr>
                <a:srgbClr val="888888"/>
              </a:buClr>
              <a:buFont typeface="Verdana"/>
              <a:buNone/>
              <a:defRPr sz="1500">
                <a:solidFill>
                  <a:srgbClr val="888888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x" type="picTx">
  <p:cSld name="picTx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504031" y="5524865"/>
            <a:ext cx="9072563" cy="1159149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algn="l" rtl="0">
              <a:buClr>
                <a:srgbClr val="888254"/>
              </a:buClr>
              <a:buFont typeface="Verdana"/>
              <a:buNone/>
              <a:defRPr sz="4000" b="0">
                <a:solidFill>
                  <a:srgbClr val="888254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124690" y="587976"/>
            <a:ext cx="2469753" cy="464237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50392" indent="-12296" algn="l" rtl="0">
              <a:spcBef>
                <a:spcPts val="0"/>
              </a:spcBef>
              <a:buClr>
                <a:srgbClr val="FFFFFF"/>
              </a:buClr>
              <a:buFont typeface="Verdana"/>
              <a:buNone/>
              <a:defRPr sz="1500">
                <a:solidFill>
                  <a:srgbClr val="FFFFFF"/>
                </a:solidFill>
              </a:defRPr>
            </a:lvl1pPr>
            <a:lvl2pPr rtl="0">
              <a:defRPr sz="1300">
                <a:solidFill>
                  <a:srgbClr val="FFFFFF"/>
                </a:solidFill>
              </a:defRPr>
            </a:lvl2pPr>
            <a:lvl3pPr rtl="0">
              <a:defRPr sz="1100">
                <a:solidFill>
                  <a:srgbClr val="FFFFFF"/>
                </a:solidFill>
              </a:defRPr>
            </a:lvl3pPr>
            <a:lvl4pPr rtl="0">
              <a:defRPr sz="1000">
                <a:solidFill>
                  <a:srgbClr val="FFFFFF"/>
                </a:solidFill>
              </a:defRPr>
            </a:lvl4pPr>
            <a:lvl5pPr rtl="0">
              <a:defRPr sz="1000">
                <a:solidFill>
                  <a:srgbClr val="FFFFFF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pic" idx="2"/>
          </p:nvPr>
        </p:nvSpPr>
        <p:spPr>
          <a:xfrm>
            <a:off x="464653" y="480355"/>
            <a:ext cx="6532244" cy="4787793"/>
          </a:xfrm>
          <a:prstGeom prst="snipRoundRect">
            <a:avLst>
              <a:gd name="adj1" fmla="val 1040"/>
              <a:gd name="adj2" fmla="val 0"/>
            </a:avLst>
          </a:prstGeom>
          <a:solidFill>
            <a:srgbClr val="595537"/>
          </a:solidFill>
          <a:ln>
            <a:noFill/>
          </a:ln>
        </p:spPr>
        <p:txBody>
          <a:bodyPr lIns="91416" tIns="91416" rIns="91416" bIns="91416" anchor="t" anchorCtr="0"/>
          <a:lstStyle>
            <a:lvl1pPr marL="0" marR="0" indent="0" algn="l" rtl="0">
              <a:buClr>
                <a:schemeClr val="dk1"/>
              </a:buClr>
              <a:buFont typeface="Verdana"/>
              <a:buNone/>
              <a:defRPr sz="35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6047" y="2348403"/>
            <a:ext cx="8568531" cy="162043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094" y="4283818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8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977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01521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300" y="4857796"/>
            <a:ext cx="8568531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300" y="3204118"/>
            <a:ext cx="8568531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76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5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2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0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881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5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33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1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457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54790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640605" y="1944167"/>
            <a:ext cx="4917805" cy="5500013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593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1" y="1692179"/>
            <a:ext cx="4454027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763" indent="0">
              <a:buNone/>
              <a:defRPr sz="2200" b="1"/>
            </a:lvl2pPr>
            <a:lvl3pPr marL="1007525" indent="0">
              <a:buNone/>
              <a:defRPr sz="2000" b="1"/>
            </a:lvl3pPr>
            <a:lvl4pPr marL="1511289" indent="0">
              <a:buNone/>
              <a:defRPr sz="1800" b="1"/>
            </a:lvl4pPr>
            <a:lvl5pPr marL="2015050" indent="0">
              <a:buNone/>
              <a:defRPr sz="1800" b="1"/>
            </a:lvl5pPr>
            <a:lvl6pPr marL="2518813" indent="0">
              <a:buNone/>
              <a:defRPr sz="1800" b="1"/>
            </a:lvl6pPr>
            <a:lvl7pPr marL="3022575" indent="0">
              <a:buNone/>
              <a:defRPr sz="1800" b="1"/>
            </a:lvl7pPr>
            <a:lvl8pPr marL="3526337" indent="0">
              <a:buNone/>
              <a:defRPr sz="1800" b="1"/>
            </a:lvl8pPr>
            <a:lvl9pPr marL="4030100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4031" y="2397397"/>
            <a:ext cx="4454027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120818" y="1692179"/>
            <a:ext cx="4455776" cy="705219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763" indent="0">
              <a:buNone/>
              <a:defRPr sz="2200" b="1"/>
            </a:lvl2pPr>
            <a:lvl3pPr marL="1007525" indent="0">
              <a:buNone/>
              <a:defRPr sz="2000" b="1"/>
            </a:lvl3pPr>
            <a:lvl4pPr marL="1511289" indent="0">
              <a:buNone/>
              <a:defRPr sz="1800" b="1"/>
            </a:lvl4pPr>
            <a:lvl5pPr marL="2015050" indent="0">
              <a:buNone/>
              <a:defRPr sz="1800" b="1"/>
            </a:lvl5pPr>
            <a:lvl6pPr marL="2518813" indent="0">
              <a:buNone/>
              <a:defRPr sz="1800" b="1"/>
            </a:lvl6pPr>
            <a:lvl7pPr marL="3022575" indent="0">
              <a:buNone/>
              <a:defRPr sz="1800" b="1"/>
            </a:lvl7pPr>
            <a:lvl8pPr marL="3526337" indent="0">
              <a:buNone/>
              <a:defRPr sz="1800" b="1"/>
            </a:lvl8pPr>
            <a:lvl9pPr marL="4030100" indent="0">
              <a:buNone/>
              <a:defRPr sz="18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120818" y="2397397"/>
            <a:ext cx="4455776" cy="43555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1902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282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210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034" y="300987"/>
            <a:ext cx="3316456" cy="128094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41249" y="300992"/>
            <a:ext cx="5635349" cy="6451973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04034" y="1581937"/>
            <a:ext cx="3316456" cy="5171028"/>
          </a:xfrm>
        </p:spPr>
        <p:txBody>
          <a:bodyPr/>
          <a:lstStyle>
            <a:lvl1pPr marL="0" indent="0">
              <a:buNone/>
              <a:defRPr sz="1500"/>
            </a:lvl1pPr>
            <a:lvl2pPr marL="503763" indent="0">
              <a:buNone/>
              <a:defRPr sz="1300"/>
            </a:lvl2pPr>
            <a:lvl3pPr marL="1007525" indent="0">
              <a:buNone/>
              <a:defRPr sz="1100"/>
            </a:lvl3pPr>
            <a:lvl4pPr marL="1511289" indent="0">
              <a:buNone/>
              <a:defRPr sz="1000"/>
            </a:lvl4pPr>
            <a:lvl5pPr marL="2015050" indent="0">
              <a:buNone/>
              <a:defRPr sz="1000"/>
            </a:lvl5pPr>
            <a:lvl6pPr marL="2518813" indent="0">
              <a:buNone/>
              <a:defRPr sz="1000"/>
            </a:lvl6pPr>
            <a:lvl7pPr marL="3022575" indent="0">
              <a:buNone/>
              <a:defRPr sz="1000"/>
            </a:lvl7pPr>
            <a:lvl8pPr marL="3526337" indent="0">
              <a:buNone/>
              <a:defRPr sz="1000"/>
            </a:lvl8pPr>
            <a:lvl9pPr marL="40301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8586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75873" y="5291772"/>
            <a:ext cx="6048375" cy="62472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75873" y="675471"/>
            <a:ext cx="6048375" cy="4535805"/>
          </a:xfrm>
        </p:spPr>
        <p:txBody>
          <a:bodyPr/>
          <a:lstStyle>
            <a:lvl1pPr marL="0" indent="0">
              <a:buNone/>
              <a:defRPr sz="3500"/>
            </a:lvl1pPr>
            <a:lvl2pPr marL="503763" indent="0">
              <a:buNone/>
              <a:defRPr sz="3100"/>
            </a:lvl2pPr>
            <a:lvl3pPr marL="1007525" indent="0">
              <a:buNone/>
              <a:defRPr sz="2600"/>
            </a:lvl3pPr>
            <a:lvl4pPr marL="1511289" indent="0">
              <a:buNone/>
              <a:defRPr sz="2200"/>
            </a:lvl4pPr>
            <a:lvl5pPr marL="2015050" indent="0">
              <a:buNone/>
              <a:defRPr sz="2200"/>
            </a:lvl5pPr>
            <a:lvl6pPr marL="2518813" indent="0">
              <a:buNone/>
              <a:defRPr sz="2200"/>
            </a:lvl6pPr>
            <a:lvl7pPr marL="3022575" indent="0">
              <a:buNone/>
              <a:defRPr sz="2200"/>
            </a:lvl7pPr>
            <a:lvl8pPr marL="3526337" indent="0">
              <a:buNone/>
              <a:defRPr sz="2200"/>
            </a:lvl8pPr>
            <a:lvl9pPr marL="4030100" indent="0">
              <a:buNone/>
              <a:defRPr sz="22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75873" y="5916496"/>
            <a:ext cx="6048375" cy="887211"/>
          </a:xfrm>
        </p:spPr>
        <p:txBody>
          <a:bodyPr/>
          <a:lstStyle>
            <a:lvl1pPr marL="0" indent="0">
              <a:buNone/>
              <a:defRPr sz="1500"/>
            </a:lvl1pPr>
            <a:lvl2pPr marL="503763" indent="0">
              <a:buNone/>
              <a:defRPr sz="1300"/>
            </a:lvl2pPr>
            <a:lvl3pPr marL="1007525" indent="0">
              <a:buNone/>
              <a:defRPr sz="1100"/>
            </a:lvl3pPr>
            <a:lvl4pPr marL="1511289" indent="0">
              <a:buNone/>
              <a:defRPr sz="1000"/>
            </a:lvl4pPr>
            <a:lvl5pPr marL="2015050" indent="0">
              <a:buNone/>
              <a:defRPr sz="1000"/>
            </a:lvl5pPr>
            <a:lvl6pPr marL="2518813" indent="0">
              <a:buNone/>
              <a:defRPr sz="1000"/>
            </a:lvl6pPr>
            <a:lvl7pPr marL="3022575" indent="0">
              <a:buNone/>
              <a:defRPr sz="1000"/>
            </a:lvl7pPr>
            <a:lvl8pPr marL="3526337" indent="0">
              <a:buNone/>
              <a:defRPr sz="1000"/>
            </a:lvl8pPr>
            <a:lvl9pPr marL="40301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69471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6992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057499" y="334236"/>
            <a:ext cx="2500906" cy="71099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54785" y="334236"/>
            <a:ext cx="7334704" cy="71099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4550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36551" y="3617126"/>
            <a:ext cx="9405936" cy="322247"/>
          </a:xfrm>
          <a:prstGeom prst="roundRect">
            <a:avLst>
              <a:gd name="adj" fmla="val 449"/>
            </a:avLst>
          </a:prstGeom>
          <a:gradFill>
            <a:gsLst>
              <a:gs pos="0">
                <a:srgbClr val="FFFFFF"/>
              </a:gs>
              <a:gs pos="97999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0"/>
          </a:gradFill>
          <a:ln w="9525" cap="rnd">
            <a:solidFill>
              <a:srgbClr val="A4A3A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0765" tIns="50370" rIns="100765" bIns="50370" anchor="ctr" anchorCtr="0">
            <a:spAutoFit/>
          </a:bodyPr>
          <a:lstStyle/>
          <a:p>
            <a:endParaRPr/>
          </a:p>
        </p:txBody>
      </p:sp>
      <p:grpSp>
        <p:nvGrpSpPr>
          <p:cNvPr id="11" name="Shape 11"/>
          <p:cNvGrpSpPr/>
          <p:nvPr/>
        </p:nvGrpSpPr>
        <p:grpSpPr>
          <a:xfrm>
            <a:off x="457201" y="476251"/>
            <a:ext cx="9167811" cy="6057899"/>
            <a:chOff x="457200" y="476250"/>
            <a:chExt cx="9167811" cy="6057899"/>
          </a:xfrm>
        </p:grpSpPr>
        <p:sp>
          <p:nvSpPr>
            <p:cNvPr id="12" name="Shape 12"/>
            <p:cNvSpPr/>
            <p:nvPr/>
          </p:nvSpPr>
          <p:spPr>
            <a:xfrm>
              <a:off x="457200" y="476250"/>
              <a:ext cx="9167811" cy="6057899"/>
            </a:xfrm>
            <a:prstGeom prst="rect">
              <a:avLst/>
            </a:prstGeom>
            <a:blipFill>
              <a:blip r:embed="rId9"/>
              <a:stretch>
                <a:fillRect/>
              </a:stretch>
            </a:blipFill>
          </p:spPr>
        </p:sp>
        <p:sp>
          <p:nvSpPr>
            <p:cNvPr id="13" name="Shape 13"/>
            <p:cNvSpPr txBox="1"/>
            <p:nvPr/>
          </p:nvSpPr>
          <p:spPr>
            <a:xfrm>
              <a:off x="498475" y="3343435"/>
              <a:ext cx="9083674" cy="317177"/>
            </a:xfrm>
            <a:prstGeom prst="rect">
              <a:avLst/>
            </a:prstGeom>
            <a:noFill/>
            <a:ln>
              <a:noFill/>
            </a:ln>
          </p:spPr>
          <p:txBody>
            <a:bodyPr lIns="100775" tIns="50375" rIns="100775" bIns="5037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554038" y="5495926"/>
            <a:ext cx="9023350" cy="115887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554038" y="584199"/>
            <a:ext cx="9023350" cy="4616450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100" marR="0" indent="-196850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250" marR="0" indent="-123825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775" marR="0" indent="-114300" algn="l" rtl="0">
              <a:spcBef>
                <a:spcPts val="275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713" marR="0" indent="-112712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700" marR="0" indent="-127000" algn="l" rtl="0">
              <a:spcBef>
                <a:spcPts val="275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947" marR="0" indent="-134822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774" marR="0" indent="-147573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681" marR="0" indent="-148181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666" marR="0" indent="-146166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4162427" y="6737350"/>
            <a:ext cx="2520949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6683376" y="6737350"/>
            <a:ext cx="2519361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9202737" y="6737350"/>
            <a:ext cx="504824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r" rtl="0">
              <a:defRPr sz="1100" b="0" i="0" u="none" strike="noStrike" cap="none" baseline="0">
                <a:solidFill>
                  <a:srgbClr val="BCB37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/>
          <p:nvPr/>
        </p:nvSpPr>
        <p:spPr>
          <a:xfrm>
            <a:off x="336551" y="3617126"/>
            <a:ext cx="9405936" cy="322247"/>
          </a:xfrm>
          <a:prstGeom prst="roundRect">
            <a:avLst>
              <a:gd name="adj" fmla="val 449"/>
            </a:avLst>
          </a:prstGeom>
          <a:gradFill>
            <a:gsLst>
              <a:gs pos="0">
                <a:srgbClr val="FFFFFF"/>
              </a:gs>
              <a:gs pos="97999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0"/>
          </a:gradFill>
          <a:ln w="9525" cap="rnd">
            <a:solidFill>
              <a:srgbClr val="A4A3A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0765" tIns="50370" rIns="100765" bIns="50370" anchor="ctr" anchorCtr="0">
            <a:spAutoFit/>
          </a:bodyPr>
          <a:lstStyle/>
          <a:p>
            <a:endParaRPr/>
          </a:p>
        </p:txBody>
      </p:sp>
      <p:grpSp>
        <p:nvGrpSpPr>
          <p:cNvPr id="46" name="Shape 46"/>
          <p:cNvGrpSpPr/>
          <p:nvPr/>
        </p:nvGrpSpPr>
        <p:grpSpPr>
          <a:xfrm>
            <a:off x="457201" y="476250"/>
            <a:ext cx="9167811" cy="3436936"/>
            <a:chOff x="457200" y="476250"/>
            <a:chExt cx="9167811" cy="3436936"/>
          </a:xfrm>
        </p:grpSpPr>
        <p:sp>
          <p:nvSpPr>
            <p:cNvPr id="47" name="Shape 47"/>
            <p:cNvSpPr/>
            <p:nvPr/>
          </p:nvSpPr>
          <p:spPr>
            <a:xfrm>
              <a:off x="457200" y="476250"/>
              <a:ext cx="9167811" cy="343693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  <p:sp>
          <p:nvSpPr>
            <p:cNvPr id="48" name="Shape 48"/>
            <p:cNvSpPr txBox="1"/>
            <p:nvPr/>
          </p:nvSpPr>
          <p:spPr>
            <a:xfrm>
              <a:off x="508000" y="2032954"/>
              <a:ext cx="9064624" cy="317177"/>
            </a:xfrm>
            <a:prstGeom prst="rect">
              <a:avLst/>
            </a:prstGeom>
            <a:noFill/>
            <a:ln>
              <a:noFill/>
            </a:ln>
          </p:spPr>
          <p:txBody>
            <a:bodyPr lIns="100775" tIns="50375" rIns="100775" bIns="5037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49" name="Shape 49"/>
          <p:cNvSpPr txBox="1">
            <a:spLocks noGrp="1"/>
          </p:cNvSpPr>
          <p:nvPr>
            <p:ph type="title"/>
          </p:nvPr>
        </p:nvSpPr>
        <p:spPr>
          <a:xfrm>
            <a:off x="554038" y="5495926"/>
            <a:ext cx="9023350" cy="115887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554038" y="584199"/>
            <a:ext cx="9023350" cy="4616450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100" marR="0" indent="-196850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250" marR="0" indent="-123825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775" marR="0" indent="-114300" algn="l" rtl="0">
              <a:spcBef>
                <a:spcPts val="275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713" marR="0" indent="-112712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700" marR="0" indent="-127000" algn="l" rtl="0">
              <a:spcBef>
                <a:spcPts val="275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947" marR="0" indent="-134822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774" marR="0" indent="-147573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681" marR="0" indent="-148181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666" marR="0" indent="-146166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162427" y="6737350"/>
            <a:ext cx="2520949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6683376" y="6737350"/>
            <a:ext cx="2519361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9202737" y="6737350"/>
            <a:ext cx="504824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r" rtl="0">
              <a:defRPr sz="1100" b="0" i="0" u="none" strike="noStrike" cap="none" baseline="0">
                <a:solidFill>
                  <a:srgbClr val="BCB37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336551" y="3617126"/>
            <a:ext cx="9405936" cy="322247"/>
          </a:xfrm>
          <a:prstGeom prst="roundRect">
            <a:avLst>
              <a:gd name="adj" fmla="val 449"/>
            </a:avLst>
          </a:prstGeom>
          <a:gradFill>
            <a:gsLst>
              <a:gs pos="0">
                <a:srgbClr val="FFFFFF"/>
              </a:gs>
              <a:gs pos="97999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0"/>
          </a:gradFill>
          <a:ln w="9525" cap="rnd">
            <a:solidFill>
              <a:srgbClr val="A4A3A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0765" tIns="50370" rIns="100765" bIns="50370" anchor="ctr" anchorCtr="0">
            <a:spAutoFit/>
          </a:bodyPr>
          <a:lstStyle/>
          <a:p>
            <a:endParaRPr/>
          </a:p>
        </p:txBody>
      </p:sp>
      <p:grpSp>
        <p:nvGrpSpPr>
          <p:cNvPr id="59" name="Shape 59"/>
          <p:cNvGrpSpPr/>
          <p:nvPr/>
        </p:nvGrpSpPr>
        <p:grpSpPr>
          <a:xfrm>
            <a:off x="457201" y="476250"/>
            <a:ext cx="9167811" cy="4797424"/>
            <a:chOff x="457200" y="476250"/>
            <a:chExt cx="9167811" cy="4797424"/>
          </a:xfrm>
        </p:grpSpPr>
        <p:sp>
          <p:nvSpPr>
            <p:cNvPr id="60" name="Shape 60"/>
            <p:cNvSpPr/>
            <p:nvPr/>
          </p:nvSpPr>
          <p:spPr>
            <a:xfrm>
              <a:off x="457200" y="476250"/>
              <a:ext cx="9167811" cy="479742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  <p:sp>
          <p:nvSpPr>
            <p:cNvPr id="61" name="Shape 61"/>
            <p:cNvSpPr txBox="1"/>
            <p:nvPr/>
          </p:nvSpPr>
          <p:spPr>
            <a:xfrm>
              <a:off x="490537" y="2712404"/>
              <a:ext cx="9099550" cy="317177"/>
            </a:xfrm>
            <a:prstGeom prst="rect">
              <a:avLst/>
            </a:prstGeom>
            <a:noFill/>
            <a:ln>
              <a:noFill/>
            </a:ln>
          </p:spPr>
          <p:txBody>
            <a:bodyPr lIns="100775" tIns="50375" rIns="100775" bIns="50375" anchor="ctr" anchorCtr="0">
              <a:spAutoFit/>
            </a:bodyPr>
            <a:lstStyle/>
            <a:p>
              <a:endParaRPr/>
            </a:p>
          </p:txBody>
        </p:sp>
      </p:grp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554038" y="5495926"/>
            <a:ext cx="9023350" cy="115887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554038" y="584199"/>
            <a:ext cx="9023350" cy="4616450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100" marR="0" indent="-196850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250" marR="0" indent="-123825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775" marR="0" indent="-114300" algn="l" rtl="0">
              <a:spcBef>
                <a:spcPts val="275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713" marR="0" indent="-112712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700" marR="0" indent="-127000" algn="l" rtl="0">
              <a:spcBef>
                <a:spcPts val="275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947" marR="0" indent="-134822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774" marR="0" indent="-147573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681" marR="0" indent="-148181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666" marR="0" indent="-146166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162427" y="6737350"/>
            <a:ext cx="2520949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6683376" y="6737350"/>
            <a:ext cx="2519361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9202737" y="6737350"/>
            <a:ext cx="504824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r" rtl="0">
              <a:defRPr sz="1100" b="0" i="0" u="none" strike="noStrike" cap="none" baseline="0">
                <a:solidFill>
                  <a:srgbClr val="BCB37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/>
        </p:nvSpPr>
        <p:spPr>
          <a:xfrm>
            <a:off x="336551" y="3617126"/>
            <a:ext cx="9405936" cy="322247"/>
          </a:xfrm>
          <a:prstGeom prst="roundRect">
            <a:avLst>
              <a:gd name="adj" fmla="val 449"/>
            </a:avLst>
          </a:prstGeom>
          <a:gradFill>
            <a:gsLst>
              <a:gs pos="0">
                <a:srgbClr val="FFFFFF"/>
              </a:gs>
              <a:gs pos="97999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0"/>
          </a:gradFill>
          <a:ln w="9525" cap="rnd">
            <a:solidFill>
              <a:srgbClr val="A4A3A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100765" tIns="50370" rIns="100765" bIns="50370" anchor="ctr" anchorCtr="0">
            <a:spAutoFit/>
          </a:bodyPr>
          <a:lstStyle/>
          <a:p>
            <a:endParaRPr/>
          </a:p>
        </p:txBody>
      </p:sp>
      <p:sp>
        <p:nvSpPr>
          <p:cNvPr id="80" name="Shape 80"/>
          <p:cNvSpPr/>
          <p:nvPr/>
        </p:nvSpPr>
        <p:spPr>
          <a:xfrm>
            <a:off x="7056437" y="477837"/>
            <a:ext cx="2562224" cy="4787900"/>
          </a:xfrm>
          <a:custGeom>
            <a:avLst/>
            <a:gdLst/>
            <a:ahLst/>
            <a:cxnLst/>
            <a:rect l="0" t="0" r="0" b="0"/>
            <a:pathLst>
              <a:path w="2562225" h="140820" extrusionOk="0">
                <a:moveTo>
                  <a:pt x="0" y="0"/>
                </a:moveTo>
                <a:lnTo>
                  <a:pt x="2491815" y="0"/>
                </a:lnTo>
                <a:lnTo>
                  <a:pt x="2421405" y="0"/>
                </a:lnTo>
                <a:lnTo>
                  <a:pt x="2562225" y="140820"/>
                </a:ln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lIns="100765" tIns="50370" rIns="100765" bIns="50370" anchor="ctr" anchorCtr="0">
            <a:spAutoFit/>
          </a:bodyPr>
          <a:lstStyle/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554038" y="5495926"/>
            <a:ext cx="9023350" cy="1158873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 sz="4000" b="1" i="0" u="none" strike="noStrike" cap="none" baseline="0">
                <a:solidFill>
                  <a:srgbClr val="FF8E49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554038" y="584199"/>
            <a:ext cx="9023350" cy="4616450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t" anchorCtr="0"/>
          <a:lstStyle>
            <a:lvl1pPr marL="292100" marR="0" indent="-196850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3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03250" marR="0" indent="-123825" algn="l" rtl="0">
              <a:spcBef>
                <a:spcPts val="275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 sz="26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866775" marR="0" indent="-114300" algn="l" rtl="0">
              <a:spcBef>
                <a:spcPts val="275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128713" marR="0" indent="-112712" algn="l" rtl="0">
              <a:spcBef>
                <a:spcPts val="250"/>
              </a:spcBef>
              <a:spcAft>
                <a:spcPts val="0"/>
              </a:spcAft>
              <a:buClr>
                <a:srgbClr val="5194FF"/>
              </a:buClr>
              <a:buFont typeface="Arial"/>
              <a:buChar char="•"/>
              <a:defRPr sz="21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409700" marR="0" indent="-127000" algn="l" rtl="0">
              <a:spcBef>
                <a:spcPts val="275"/>
              </a:spcBef>
              <a:spcAft>
                <a:spcPts val="0"/>
              </a:spcAft>
              <a:buClr>
                <a:srgbClr val="FF3326"/>
              </a:buClr>
              <a:buFont typeface="Arial"/>
              <a:buChar char="•"/>
              <a:defRPr sz="20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642947" marR="0" indent="-134822" algn="l" rtl="0">
              <a:spcBef>
                <a:spcPts val="276"/>
              </a:spcBef>
              <a:buClr>
                <a:schemeClr val="accent3"/>
              </a:buClr>
              <a:buFont typeface="Arial"/>
              <a:buChar char="•"/>
              <a:defRPr sz="19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874774" marR="0" indent="-147573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2116681" marR="0" indent="-148181" algn="l" rtl="0">
              <a:spcBef>
                <a:spcPts val="283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2368666" marR="0" indent="-146166" algn="l" rtl="0">
              <a:spcBef>
                <a:spcPts val="281"/>
              </a:spcBef>
              <a:buClr>
                <a:schemeClr val="accent3"/>
              </a:buClr>
              <a:buFont typeface="Arial"/>
              <a:buChar char="•"/>
              <a:defRPr sz="17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162427" y="6737350"/>
            <a:ext cx="2520949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6683376" y="6737350"/>
            <a:ext cx="2519361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503920" marR="0" indent="-86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007838" marR="0" indent="-4643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511758" marR="0" indent="-614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15677" marR="0" indent="-9285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9597" marR="0" indent="-525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23515" marR="0" indent="-1228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527435" marR="0" indent="-9899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031354" marR="0" indent="-5871" algn="l" rtl="0">
              <a:defRPr sz="18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9202737" y="6737350"/>
            <a:ext cx="504824" cy="401637"/>
          </a:xfrm>
          <a:prstGeom prst="rect">
            <a:avLst/>
          </a:prstGeom>
          <a:noFill/>
          <a:ln>
            <a:noFill/>
          </a:ln>
        </p:spPr>
        <p:txBody>
          <a:bodyPr lIns="91416" tIns="91416" rIns="91416" bIns="91416" anchor="b" anchorCtr="0"/>
          <a:lstStyle>
            <a:lvl1pPr marL="0" marR="0" indent="0" algn="r" rtl="0">
              <a:defRPr sz="1100" b="0" i="0" u="none" strike="noStrike" cap="none" baseline="0">
                <a:solidFill>
                  <a:srgbClr val="BCB37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100750" tIns="50377" rIns="100750" bIns="50377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04031" y="1763928"/>
            <a:ext cx="9072563" cy="4989036"/>
          </a:xfrm>
          <a:prstGeom prst="rect">
            <a:avLst/>
          </a:prstGeom>
        </p:spPr>
        <p:txBody>
          <a:bodyPr vert="horz" lIns="100750" tIns="50377" rIns="100750" bIns="50377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504031" y="7006704"/>
            <a:ext cx="2352146" cy="402483"/>
          </a:xfrm>
          <a:prstGeom prst="rect">
            <a:avLst/>
          </a:prstGeom>
        </p:spPr>
        <p:txBody>
          <a:bodyPr vert="horz" lIns="100750" tIns="50377" rIns="100750" bIns="50377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444214" y="7006704"/>
            <a:ext cx="3192198" cy="402483"/>
          </a:xfrm>
          <a:prstGeom prst="rect">
            <a:avLst/>
          </a:prstGeom>
        </p:spPr>
        <p:txBody>
          <a:bodyPr vert="horz" lIns="100750" tIns="50377" rIns="100750" bIns="50377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224448" y="7006704"/>
            <a:ext cx="2352146" cy="402483"/>
          </a:xfrm>
          <a:prstGeom prst="rect">
            <a:avLst/>
          </a:prstGeom>
        </p:spPr>
        <p:txBody>
          <a:bodyPr vert="horz" lIns="100750" tIns="50377" rIns="100750" bIns="50377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37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1007525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822" indent="-377822" algn="l" defTabSz="1007525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614" indent="-314850" algn="l" defTabSz="1007525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409" indent="-251882" algn="l" defTabSz="100752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170" indent="-251882" algn="l" defTabSz="1007525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6932" indent="-251882" algn="l" defTabSz="1007525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0695" indent="-251882" algn="l" defTabSz="10075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4457" indent="-251882" algn="l" defTabSz="10075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8220" indent="-251882" algn="l" defTabSz="10075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1982" indent="-251882" algn="l" defTabSz="1007525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763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525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289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050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8813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575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337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100" algn="l" defTabSz="100752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w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4.emf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4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http://archivo.vazquezchagoya.com/wp-content/ARBOLES1.jpg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http://t3.gstatic.com/images?q=tbn:ANd9GcQFkiaf9VYofqEXhWHgLn2EODYzFPKmanrPCS_BMNo8Pz5NhYxz-hcSYW2g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9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0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781650" y="1691605"/>
            <a:ext cx="6571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/>
                <a:solidFill>
                  <a:schemeClr val="accent3"/>
                </a:solidFill>
                <a:effectLst/>
              </a:rPr>
              <a:t>PLAN FINANCIERO</a:t>
            </a:r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1031" name="Picture 7" descr="http://empresaria.franquiciapersonal.com/wp-content/uploads/2011/01/Finanza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253" y="2987749"/>
            <a:ext cx="3520673" cy="332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42510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7" y="1547589"/>
            <a:ext cx="9119531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635266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223888" y="1581690"/>
            <a:ext cx="81179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PLAN FINANCIERO: DISTRIBUCION DE RECURSOS    </a:t>
            </a:r>
            <a:endParaRPr lang="es-ES" sz="2400" dirty="0"/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7" y="2043355"/>
            <a:ext cx="9132682" cy="5192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11688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223888" y="1733996"/>
            <a:ext cx="75168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LINEA ESTRATEGICA I: RECURSOS HIDRICOS     </a:t>
            </a:r>
            <a:endParaRPr lang="es-ES" sz="2400" dirty="0">
              <a:solidFill>
                <a:srgbClr val="0070C0"/>
              </a:solidFill>
            </a:endParaRP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8" name="7 Imagen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16" y="2456176"/>
            <a:ext cx="5112568" cy="4564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996996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2639052" y="1581690"/>
            <a:ext cx="49215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DISTRIBUCION DE RECURSOS </a:t>
            </a:r>
          </a:p>
          <a:p>
            <a:pPr algn="ctr"/>
            <a:r>
              <a:rPr lang="es-CO" sz="24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POR PROGRAMA   </a:t>
            </a:r>
            <a:endParaRPr lang="es-ES" sz="2400" dirty="0"/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49" y="0"/>
            <a:ext cx="10105374" cy="766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465326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634124" y="1581690"/>
            <a:ext cx="72266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4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DISPERSION PRESUPUESTO DE INVERSION  </a:t>
            </a:r>
            <a:endParaRPr lang="es-ES" sz="2400" dirty="0"/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6" y="2043355"/>
            <a:ext cx="9132683" cy="5192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15288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9" y="1547955"/>
            <a:ext cx="9145016" cy="5688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74260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1547589"/>
            <a:ext cx="9119531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00111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534626" y="1547589"/>
            <a:ext cx="9011865" cy="95405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s-ES" sz="28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rPr>
              <a:t>LINEA ESTRATEGICA II</a:t>
            </a:r>
          </a:p>
          <a:p>
            <a:pPr algn="ctr">
              <a:buClr>
                <a:schemeClr val="dk1"/>
              </a:buClr>
              <a:buSzPct val="25000"/>
            </a:pPr>
            <a:r>
              <a:rPr lang="es-ES" sz="28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rPr>
              <a:t> ORDENAMIENTO AMBIENTAL TERRITORIAL</a:t>
            </a:r>
            <a:endParaRPr lang="x-none" sz="2800" b="1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7" name="6 Imagen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54"/>
          <a:stretch>
            <a:fillRect/>
          </a:stretch>
        </p:blipFill>
        <p:spPr bwMode="auto">
          <a:xfrm>
            <a:off x="1943968" y="2627709"/>
            <a:ext cx="6467977" cy="4248471"/>
          </a:xfrm>
          <a:prstGeom prst="rect">
            <a:avLst/>
          </a:prstGeom>
          <a:noFill/>
          <a:ln w="6350">
            <a:solidFill>
              <a:srgbClr val="92D05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val="194556887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80625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16811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85" y="1547589"/>
            <a:ext cx="9166054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69617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7" name="Picture 2" descr="http://biogeodb.stri.si.edu/bioinformatics/dfmfiles/files/c/28205/2820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1547589"/>
            <a:ext cx="4523394" cy="2736304"/>
          </a:xfrm>
          <a:prstGeom prst="rect">
            <a:avLst/>
          </a:prstGeom>
          <a:noFill/>
          <a:ln>
            <a:solidFill>
              <a:srgbClr val="00B050"/>
            </a:solidFill>
          </a:ln>
          <a:extLst/>
        </p:spPr>
      </p:pic>
      <p:pic>
        <p:nvPicPr>
          <p:cNvPr id="8" name="7 Imagen" descr="CESAR 444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2" y="4283893"/>
            <a:ext cx="4582874" cy="293909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10" name="9 Imagen" descr="CESAR 25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4283893"/>
            <a:ext cx="4523394" cy="293909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12" name="Picture 2" descr="http://mothphotographersgroup.msstate.edu/JCGM/91/JCGM052-Morpho%20sp.jpg"/>
          <p:cNvPicPr/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6000"/>
                    </a14:imgEffect>
                    <a14:imgEffect>
                      <a14:brightnessContrast bright="2000" contras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2" y="1547589"/>
            <a:ext cx="4582627" cy="2736304"/>
          </a:xfrm>
          <a:prstGeom prst="rect">
            <a:avLst/>
          </a:prstGeom>
          <a:noFill/>
          <a:extLst/>
        </p:spPr>
      </p:pic>
      <p:sp>
        <p:nvSpPr>
          <p:cNvPr id="11" name="10 Rectángulo"/>
          <p:cNvSpPr/>
          <p:nvPr/>
        </p:nvSpPr>
        <p:spPr>
          <a:xfrm>
            <a:off x="833590" y="3347789"/>
            <a:ext cx="881523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LINEA ESTRATEGICA </a:t>
            </a:r>
            <a:r>
              <a:rPr lang="es-CO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III</a:t>
            </a:r>
            <a:r>
              <a:rPr lang="es-CO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: </a:t>
            </a:r>
            <a:endParaRPr lang="es-CO" sz="2800" b="1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CO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BIODIVERSIDAD Y ASUNTOS ECOSISTEMICOS     </a:t>
            </a:r>
            <a:endParaRPr lang="es-ES" sz="28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89463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36587"/>
            <a:ext cx="10080625" cy="759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2198906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7" y="1547589"/>
            <a:ext cx="913268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784009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119531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82" y="1547589"/>
            <a:ext cx="9114357" cy="569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253093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29293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4098" name="Picture 2" descr="http://ciudadccs.info/wp-content/uploads/G8B46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93" y="1570099"/>
            <a:ext cx="4767785" cy="264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acustica.unileon.es/wp-content/uploads/2012/05/TREN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078" y="4172768"/>
            <a:ext cx="4279738" cy="3063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maravillastereo.com/portal/images/desarrollan_6_en_valledupar_jornada_de_medicion_del_ruid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704" y="1619597"/>
            <a:ext cx="4047104" cy="24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www.verdexmi.org/wp-content/uploads/2012/08/los-residuos-peligroso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649" y="4405089"/>
            <a:ext cx="2553072" cy="2782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hape 91"/>
          <p:cNvSpPr txBox="1"/>
          <p:nvPr/>
        </p:nvSpPr>
        <p:spPr>
          <a:xfrm>
            <a:off x="791145" y="2698021"/>
            <a:ext cx="9011865" cy="317004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4000" b="1" dirty="0" smtClean="0">
              <a:solidFill>
                <a:srgbClr val="25E73C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ES" sz="44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rPr>
              <a:t>ASUNTOS  AMBIENTALES </a:t>
            </a:r>
          </a:p>
          <a:p>
            <a:pPr algn="ctr"/>
            <a:r>
              <a:rPr lang="es-ES" sz="44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rPr>
              <a:t>SECTORIALES</a:t>
            </a:r>
            <a:endParaRPr lang="x-none" sz="4400" b="1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 smtClean="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lang="x-none" sz="72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356759674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87"/>
            <a:ext cx="10224888" cy="759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65526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29293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8" y="1547589"/>
            <a:ext cx="9132682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5516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9" y="1547589"/>
            <a:ext cx="911953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623713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585990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7" name="Picture 6" descr="http://www.ecoembes.com/es/sobre/Banco%20de%20Imgenes/Ni%C3%B1os%20y%20contenedor%20amarill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472" y="1558649"/>
            <a:ext cx="3117383" cy="56775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1.bp.blogspot.com/_ajvmh8tCItk/SYb-BUBDp8I/AAAAAAAABV8/YIjImYWYhfw/s400/NI%C3%91OS-RECICLANDO-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7" y="1558648"/>
            <a:ext cx="3195082" cy="282772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archivo.vazquezchagoya.com/wp-content/ARBOLES1.jpg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537" y="1558648"/>
            <a:ext cx="2794733" cy="289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l_fi" descr="http://t3.gstatic.com/images?q=tbn:ANd9GcQFkiaf9VYofqEXhWHgLn2EODYzFPKmanrPCS_BMNo8Pz5NhYxz-hcSYW2g"/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4386375"/>
            <a:ext cx="5976664" cy="283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791840" y="3177639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LINEA ESTRATEGICA </a:t>
            </a:r>
            <a:r>
              <a:rPr lang="es-CO" sz="36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V: </a:t>
            </a:r>
          </a:p>
          <a:p>
            <a:pPr algn="ctr"/>
            <a:r>
              <a:rPr lang="es-CO" sz="36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EDUCACION AMBIENTAL </a:t>
            </a:r>
          </a:p>
          <a:p>
            <a:pPr algn="ctr"/>
            <a:r>
              <a:rPr lang="es-CO" sz="36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 PARTICIPACION </a:t>
            </a:r>
            <a:r>
              <a:rPr lang="es-CO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endParaRPr lang="es-ES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99394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" y="-1"/>
            <a:ext cx="10061888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11375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7" y="1552207"/>
            <a:ext cx="9107198" cy="5808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59480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1547589"/>
            <a:ext cx="9094047" cy="5703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hape 91"/>
          <p:cNvSpPr txBox="1"/>
          <p:nvPr/>
        </p:nvSpPr>
        <p:spPr>
          <a:xfrm>
            <a:off x="585990" y="3377821"/>
            <a:ext cx="9011865" cy="707836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algn="ctr">
              <a:buClr>
                <a:schemeClr val="dk1"/>
              </a:buClr>
              <a:buSzPct val="25000"/>
            </a:pPr>
            <a:r>
              <a:rPr lang="es-ES" sz="40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rPr>
              <a:t>FORTALECIMIENTO INSTITUCIONAL</a:t>
            </a:r>
            <a:r>
              <a:rPr lang="x-none" sz="4000" b="1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lang="x-none" sz="4000" b="1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07481840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136198" cy="755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119340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1510395"/>
            <a:ext cx="9094047" cy="5725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5511249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490658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1535561"/>
            <a:ext cx="9094047" cy="570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60362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" y="-144017"/>
            <a:ext cx="10080625" cy="7740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Shape 92"/>
          <p:cNvSpPr/>
          <p:nvPr/>
        </p:nvSpPr>
        <p:spPr>
          <a:xfrm>
            <a:off x="503808" y="251445"/>
            <a:ext cx="9094047" cy="129614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tx1"/>
            </a:solidFill>
          </a:ln>
        </p:spPr>
      </p:sp>
      <p:sp>
        <p:nvSpPr>
          <p:cNvPr id="91" name="Shape 91"/>
          <p:cNvSpPr txBox="1"/>
          <p:nvPr/>
        </p:nvSpPr>
        <p:spPr>
          <a:xfrm>
            <a:off x="490657" y="1403573"/>
            <a:ext cx="9011865" cy="2000497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r>
              <a:rPr lang="x-none" sz="16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
</a:t>
            </a:r>
            <a:r>
              <a:rPr lang="es-ES_tradnl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es-E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Arial Narrow"/>
              <a:cs typeface="Arial" pitchFamily="34" charset="0"/>
              <a:sym typeface="Arial Narrow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9" name="Shape 91"/>
          <p:cNvSpPr txBox="1"/>
          <p:nvPr/>
        </p:nvSpPr>
        <p:spPr>
          <a:xfrm>
            <a:off x="537869" y="1907629"/>
            <a:ext cx="9011865" cy="1723498"/>
          </a:xfrm>
          <a:prstGeom prst="rect">
            <a:avLst/>
          </a:prstGeom>
          <a:noFill/>
          <a:ln>
            <a:noFill/>
          </a:ln>
        </p:spPr>
        <p:txBody>
          <a:bodyPr wrap="square" lIns="91416" tIns="45695" rIns="91416" bIns="45695" numCol="1" anchor="t" anchorCtr="0">
            <a:spAutoFit/>
          </a:bodyPr>
          <a:lstStyle/>
          <a:p>
            <a:pPr lvl="0" algn="ctr" rtl="0">
              <a:buClr>
                <a:schemeClr val="dk1"/>
              </a:buClr>
              <a:buSzPct val="25000"/>
              <a:buFont typeface="Arial Narrow"/>
              <a:buNone/>
            </a:pPr>
            <a:endParaRPr lang="es-CO" sz="16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x-none" sz="1800" b="1">
              <a:solidFill>
                <a:schemeClr val="tx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algn="ctr">
              <a:buClr>
                <a:schemeClr val="dk1"/>
              </a:buClr>
              <a:buSzPct val="25000"/>
            </a:pPr>
            <a:r>
              <a:rPr lang="x-none" sz="72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936031" y="3275781"/>
            <a:ext cx="8229600" cy="4525962"/>
          </a:xfrm>
          <a:prstGeom prst="rect">
            <a:avLst/>
          </a:prstGeom>
        </p:spPr>
        <p:txBody>
          <a:bodyPr/>
          <a:lstStyle>
            <a:lvl1pPr marL="377822" indent="-377822" algn="l" defTabSz="10075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8614" indent="-314850" algn="l" defTabSz="100752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409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170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6932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0695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4457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8220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1982" indent="-251882" algn="l" defTabSz="10075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  <a:defRPr/>
            </a:pPr>
            <a:r>
              <a:rPr lang="es-CO" sz="8000" b="1" dirty="0" smtClean="0">
                <a:solidFill>
                  <a:srgbClr val="25E7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</a:t>
            </a:r>
            <a:endParaRPr lang="es-CO" sz="8000" b="1" dirty="0" smtClean="0">
              <a:solidFill>
                <a:srgbClr val="25E7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332097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" grpId="0"/>
    </p:bldLst>
  </p:timing>
</p:sld>
</file>

<file path=ppt/theme/theme1.xml><?xml version="1.0" encoding="utf-8"?>
<a:theme xmlns:a="http://schemas.openxmlformats.org/drawingml/2006/main">
  <a:themeElements>
    <a:clrScheme name="Aspecto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FE8637"/>
      </a:accent4>
      <a:accent5>
        <a:srgbClr val="7598D9"/>
      </a:accent5>
      <a:accent6>
        <a:srgbClr val="FFFFFF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1_Aspecto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FE8637"/>
      </a:accent4>
      <a:accent5>
        <a:srgbClr val="7598D9"/>
      </a:accent5>
      <a:accent6>
        <a:srgbClr val="FFFFFF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2_Aspecto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FE8637"/>
      </a:accent4>
      <a:accent5>
        <a:srgbClr val="7598D9"/>
      </a:accent5>
      <a:accent6>
        <a:srgbClr val="FFFFFF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4_Aspecto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FE8637"/>
      </a:accent4>
      <a:accent5>
        <a:srgbClr val="7598D9"/>
      </a:accent5>
      <a:accent6>
        <a:srgbClr val="FFFFFF"/>
      </a:accent6>
      <a:hlink>
        <a:srgbClr val="D2611C"/>
      </a:hlink>
      <a:folHlink>
        <a:srgbClr val="3B435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104</Words>
  <Application>Microsoft Office PowerPoint</Application>
  <PresentationFormat>Personalizado</PresentationFormat>
  <Paragraphs>199</Paragraphs>
  <Slides>27</Slides>
  <Notes>27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/>
      <vt:lpstr/>
      <vt:lpstr/>
      <vt:lpstr/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CARLOS</dc:creator>
  <cp:lastModifiedBy>CARLOS</cp:lastModifiedBy>
  <cp:revision>57</cp:revision>
  <dcterms:modified xsi:type="dcterms:W3CDTF">2012-11-05T13:18:53Z</dcterms:modified>
</cp:coreProperties>
</file>