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>
        <p:scale>
          <a:sx n="90" d="100"/>
          <a:sy n="90" d="100"/>
        </p:scale>
        <p:origin x="1392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535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412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00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308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421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2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156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148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189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137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9DD91-7D66-4C51-9459-7151891D72E8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372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99DD91-7D66-4C51-9459-7151891D72E8}" type="datetimeFigureOut">
              <a:rPr lang="en-US" smtClean="0"/>
              <a:t>6/11/2024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66883-99CD-4E96-B9F3-57FD041CF95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279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554" y="999461"/>
            <a:ext cx="9454871" cy="428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445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485" r="79758"/>
          <a:stretch/>
        </p:blipFill>
        <p:spPr>
          <a:xfrm>
            <a:off x="0" y="2585258"/>
            <a:ext cx="1388225" cy="408154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72" y="2118221"/>
            <a:ext cx="11970328" cy="591187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558" b="26161"/>
          <a:stretch/>
        </p:blipFill>
        <p:spPr>
          <a:xfrm>
            <a:off x="0" y="464190"/>
            <a:ext cx="8993099" cy="28242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789" y="133636"/>
            <a:ext cx="1501277" cy="68037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0132" y="133637"/>
            <a:ext cx="467110" cy="68037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308" y="133637"/>
            <a:ext cx="680375" cy="68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528878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0</Words>
  <Application>Microsoft Office PowerPoint</Application>
  <PresentationFormat>Panorámica</PresentationFormat>
  <Paragraphs>0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Prensa Apoyo 2</dc:creator>
  <cp:lastModifiedBy>Prensa Apoyo 2</cp:lastModifiedBy>
  <cp:revision>6</cp:revision>
  <dcterms:created xsi:type="dcterms:W3CDTF">2024-06-11T20:54:05Z</dcterms:created>
  <dcterms:modified xsi:type="dcterms:W3CDTF">2024-06-11T21:54:44Z</dcterms:modified>
</cp:coreProperties>
</file>